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16.03.23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16.03.23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16.03.23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16.03.23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16.03.23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16.03.23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174124" y="5925060"/>
            <a:ext cx="4649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(context) with respect to current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context words to attend to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888" y="4574690"/>
                <a:ext cx="3536312" cy="1138773"/>
              </a:xfrm>
              <a:prstGeom prst="rect">
                <a:avLst/>
              </a:prstGeom>
              <a:blipFill>
                <a:blip r:embed="rId6"/>
                <a:stretch>
                  <a:fillRect l="-2151" t="-3333" r="-2867" b="-888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823876" y="5769712"/>
            <a:ext cx="1278083" cy="54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315200" y="3716903"/>
            <a:ext cx="2194454" cy="1427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BFA976C-920D-7F07-D0FF-4B0C328EAEE9}"/>
              </a:ext>
            </a:extLst>
          </p:cNvPr>
          <p:cNvSpPr txBox="1"/>
          <p:nvPr/>
        </p:nvSpPr>
        <p:spPr>
          <a:xfrm>
            <a:off x="6457532" y="3691755"/>
            <a:ext cx="1197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600" dirty="0"/>
              <a:t>context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6CFF191-87C3-051C-C611-18FA03018B34}"/>
              </a:ext>
            </a:extLst>
          </p:cNvPr>
          <p:cNvSpPr/>
          <p:nvPr/>
        </p:nvSpPr>
        <p:spPr>
          <a:xfrm>
            <a:off x="6096000" y="3552029"/>
            <a:ext cx="361532" cy="838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CFCD0-4B2C-5227-5856-F878E2EFFD65}"/>
              </a:ext>
            </a:extLst>
          </p:cNvPr>
          <p:cNvSpPr txBox="1"/>
          <p:nvPr/>
        </p:nvSpPr>
        <p:spPr>
          <a:xfrm>
            <a:off x="8292663" y="557649"/>
            <a:ext cx="3744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oftmax not scale invariant: largest inputs dominate output for large inputs (more embedding dimensions)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83576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64819" y="1480979"/>
            <a:ext cx="1044967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15482</TotalTime>
  <Words>2171</Words>
  <Application>Microsoft Macintosh PowerPoint</Application>
  <PresentationFormat>Widescreen</PresentationFormat>
  <Paragraphs>329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323</cp:revision>
  <dcterms:created xsi:type="dcterms:W3CDTF">2022-07-19T11:32:37Z</dcterms:created>
  <dcterms:modified xsi:type="dcterms:W3CDTF">2023-03-16T15:09:37Z</dcterms:modified>
</cp:coreProperties>
</file>

<file path=docProps/thumbnail.jpeg>
</file>